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4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9"/>
            <a:ext cx="7056784" cy="2160240"/>
          </a:xfrm>
        </p:spPr>
        <p:txBody>
          <a:bodyPr/>
          <a:lstStyle/>
          <a:p>
            <a:r>
              <a:rPr lang="ru-RU" sz="3600" dirty="0" smtClean="0"/>
              <a:t>Роль диагностики в организации профориентационной работы в школе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572000"/>
            <a:ext cx="3888432" cy="10668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Азарскова Надежда Викторовна, социальный педагог ГБОУ СОШ № 307 Адмиралтейского района Санкт-Петербурга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46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«Вектор»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662473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6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Результаты анкетирования «Ориентир»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72 учащихся.</a:t>
            </a: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профессию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чел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(36%)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 обучение в 10 классе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чел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(66,7%)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 обучение в ССУЗах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чел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(23,6%)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определились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чел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(9,7%).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Выбраны следующие учебные заведения после 9 класса (кроме 10 класса):</a:t>
            </a:r>
          </a:p>
          <a:p>
            <a:pPr marL="11430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училище, колледж ИТМО, ФМЛ № 30, оптико-механический лицей, ПСКК МЧС России.</a:t>
            </a:r>
          </a:p>
          <a:p>
            <a:pPr marL="11430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Результаты анкетирования «Ориентир»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62 человека.</a:t>
            </a: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профессию (основной вариант)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чел.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(94%);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запасной вариант (профессии)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чел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(69%);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определились –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(6%).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Выбраны следующие учебные заведения (основной вариант):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СПбГУ,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РГИСИ,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РАНХГиС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ВШЭ,  1-й мед, ФИНЭК, ГАСУ, «Военмех», учеба за границей, РУДН, МГУ, ИТМО, ГУАП, Политех,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СПбГУКиТ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Академия им. Репина, РНИМУ им. Пирогова, институт гражданской авиации.</a:t>
            </a:r>
          </a:p>
          <a:p>
            <a:endParaRPr lang="ru-RU" dirty="0"/>
          </a:p>
          <a:p>
            <a:pPr marL="11430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6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Напиши 2-3 предложения о том, </a:t>
            </a:r>
            <a:br>
              <a:rPr lang="ru-RU" sz="3600" dirty="0" smtClean="0"/>
            </a:br>
            <a:r>
              <a:rPr lang="ru-RU" sz="3600" dirty="0" smtClean="0"/>
              <a:t>что должны уметь люди следующих профессий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22" y="2144046"/>
            <a:ext cx="6085756" cy="381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4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Напиши 2-3 предложения о том, </a:t>
            </a:r>
            <a:br>
              <a:rPr lang="ru-RU" sz="3600" dirty="0" smtClean="0"/>
            </a:br>
            <a:r>
              <a:rPr lang="ru-RU" sz="3600" dirty="0" smtClean="0"/>
              <a:t>что должны уметь люди следующих профессий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933575"/>
            <a:ext cx="6119813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9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pPr algn="ctr"/>
            <a:r>
              <a:rPr lang="ru-RU" sz="3600" dirty="0" smtClean="0"/>
              <a:t>Напиши 2-3 предложения о том, </a:t>
            </a:r>
            <a:br>
              <a:rPr lang="ru-RU" sz="3600" dirty="0" smtClean="0"/>
            </a:br>
            <a:r>
              <a:rPr lang="ru-RU" sz="3600" dirty="0" smtClean="0"/>
              <a:t>что должны уметь люди следующих профессий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358573"/>
              </p:ext>
            </p:extLst>
          </p:nvPr>
        </p:nvGraphicFramePr>
        <p:xfrm>
          <a:off x="1228407" y="2823686"/>
          <a:ext cx="6367929" cy="2765554"/>
        </p:xfrm>
        <a:graphic>
          <a:graphicData uri="http://schemas.openxmlformats.org/drawingml/2006/table">
            <a:tbl>
              <a:tblPr firstRow="1" firstCol="1" bandRow="1"/>
              <a:tblGrid>
                <a:gridCol w="1087159"/>
                <a:gridCol w="5280770"/>
              </a:tblGrid>
              <a:tr h="2765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Фотограф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делает фото на заказ, фотографирует, а потом монтирует получившееся изображение, правильно поставить кадр, построить камеру, уметь подбирать хорошие места, ищет красивые пейзажи, фон;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должна быть большая фантазия и много идей для фото, знать характеристику камер, не трясти руками, уметь хорошо разбираться в технике, хорошее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зрение.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9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82154"/>
          </a:xfrm>
        </p:spPr>
        <p:txBody>
          <a:bodyPr/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Кем </a:t>
            </a:r>
            <a:r>
              <a:rPr lang="ru-RU" sz="4400" dirty="0"/>
              <a:t>ты хочешь работать, когда вырастешь?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строить дома;</a:t>
            </a:r>
          </a:p>
          <a:p>
            <a:pPr lvl="0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это нужная, интересная, полезная работа; большая зарплата</a:t>
            </a:r>
          </a:p>
          <a:p>
            <a:pPr lvl="0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нравится программировать, хорошая зарплата;</a:t>
            </a:r>
          </a:p>
          <a:p>
            <a:pPr lvl="0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люблю животных;</a:t>
            </a:r>
          </a:p>
          <a:p>
            <a:pPr lvl="0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меня один раз купили мою картину на конкурсе, и это дало мне надежду, что у меня все получится; нравится рисовать;</a:t>
            </a:r>
          </a:p>
          <a:p>
            <a:pPr lvl="0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это интересно и когда ты готовишь клиенту, ему на душе становится легко;</a:t>
            </a:r>
          </a:p>
          <a:p>
            <a:pPr lvl="0" algn="just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очень люблю детей и хочу преподавать им много предметов;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5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Кем ты хочешь работать, когда вырастешь?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7825680" cy="5256584"/>
          </a:xfrm>
        </p:spPr>
        <p:txBody>
          <a:bodyPr>
            <a:normAutofit fontScale="32500" lnSpcReduction="20000"/>
          </a:bodyPr>
          <a:lstStyle/>
          <a:p>
            <a:endParaRPr lang="ru-RU" sz="3200" dirty="0" smtClean="0"/>
          </a:p>
          <a:p>
            <a:endParaRPr lang="ru-RU" sz="3400" dirty="0"/>
          </a:p>
          <a:p>
            <a:r>
              <a:rPr lang="ru-RU" sz="3400" dirty="0" smtClean="0"/>
              <a:t>-семейный </a:t>
            </a:r>
            <a:r>
              <a:rPr lang="ru-RU" sz="3400" dirty="0"/>
              <a:t>бизнес продолжить, иметь свой театр и стать президентом компании «Премьера»;</a:t>
            </a:r>
          </a:p>
          <a:p>
            <a:r>
              <a:rPr lang="ru-RU" sz="3400" dirty="0"/>
              <a:t>-  бизнесвумен, хочу зарабатывать миллион в день;</a:t>
            </a:r>
          </a:p>
          <a:p>
            <a:r>
              <a:rPr lang="ru-RU" sz="3400" dirty="0"/>
              <a:t>- доктором, чтобы лечить родных и людей;</a:t>
            </a:r>
          </a:p>
          <a:p>
            <a:r>
              <a:rPr lang="ru-RU" sz="3400" dirty="0"/>
              <a:t>- кинорежиссером, потому что у меня большая фантазия и я люблю смотреть фильмы;</a:t>
            </a:r>
          </a:p>
          <a:p>
            <a:r>
              <a:rPr lang="ru-RU" sz="3400" dirty="0"/>
              <a:t>- фотографом, я люблю это делать и у меня все получается;</a:t>
            </a:r>
          </a:p>
          <a:p>
            <a:r>
              <a:rPr lang="ru-RU" sz="3400" dirty="0"/>
              <a:t>- археологом – они путешествуют по всему миру, спят на открытой природе, находят полезные ископаемые;</a:t>
            </a:r>
          </a:p>
          <a:p>
            <a:r>
              <a:rPr lang="ru-RU" sz="3400" dirty="0"/>
              <a:t>- ученым – они много знают, а еще космонавтом, потому что они благородные;</a:t>
            </a:r>
          </a:p>
          <a:p>
            <a:r>
              <a:rPr lang="ru-RU" sz="3400" dirty="0"/>
              <a:t>- конструктором или футболистом, они много зарабатывают4</a:t>
            </a:r>
          </a:p>
          <a:p>
            <a:r>
              <a:rPr lang="ru-RU" sz="3400" dirty="0"/>
              <a:t>- строителем – я люблю все собирать и разбирать;</a:t>
            </a:r>
          </a:p>
          <a:p>
            <a:r>
              <a:rPr lang="ru-RU" sz="3400" dirty="0"/>
              <a:t>- военным в пехотных войсках, потому что это отважная и высокооплачиваемая работа;</a:t>
            </a:r>
          </a:p>
          <a:p>
            <a:r>
              <a:rPr lang="ru-RU" sz="3400" dirty="0"/>
              <a:t>- балериной – это не просто мое хобби, мне приятно этим заниматься;</a:t>
            </a:r>
          </a:p>
          <a:p>
            <a:r>
              <a:rPr lang="ru-RU" sz="3400" dirty="0"/>
              <a:t>- машинистом метро – нравятся поезда;</a:t>
            </a:r>
          </a:p>
          <a:p>
            <a:r>
              <a:rPr lang="ru-RU" sz="3400" dirty="0"/>
              <a:t>- геодезистом – платят неплохие деньги;</a:t>
            </a:r>
          </a:p>
          <a:p>
            <a:r>
              <a:rPr lang="ru-RU" sz="3400" dirty="0"/>
              <a:t>- певицей, актрисой – я хочу радовать людей спектаклями</a:t>
            </a:r>
          </a:p>
          <a:p>
            <a:r>
              <a:rPr lang="ru-RU" sz="3400" dirty="0"/>
              <a:t>- флористом – люблю цветы и обожаю эту профессию</a:t>
            </a:r>
          </a:p>
          <a:p>
            <a:r>
              <a:rPr lang="ru-RU" sz="3400" dirty="0"/>
              <a:t>- российским чемпионом, потому что чемпион</a:t>
            </a:r>
          </a:p>
          <a:p>
            <a:r>
              <a:rPr lang="ru-RU" sz="3400" dirty="0"/>
              <a:t>- начальником хим</a:t>
            </a:r>
            <a:r>
              <a:rPr lang="ru-RU" sz="3400" dirty="0" smtClean="0"/>
              <a:t>. войск </a:t>
            </a:r>
            <a:r>
              <a:rPr lang="ru-RU" sz="3400" dirty="0"/>
              <a:t>РФ, потому что мне нравятся военные дела;</a:t>
            </a:r>
          </a:p>
          <a:p>
            <a:r>
              <a:rPr lang="ru-RU" sz="3400" dirty="0"/>
              <a:t>- репером – нравится сочинять песни;</a:t>
            </a:r>
          </a:p>
          <a:p>
            <a:r>
              <a:rPr lang="ru-RU" sz="3400" dirty="0"/>
              <a:t>- дизайнером – мне нравится как работает моя мама;</a:t>
            </a:r>
          </a:p>
          <a:p>
            <a:r>
              <a:rPr lang="ru-RU" sz="3400" dirty="0"/>
              <a:t>- механиком на корабле – я хорош в математике;</a:t>
            </a:r>
          </a:p>
          <a:p>
            <a:r>
              <a:rPr lang="ru-RU" sz="3400" dirty="0"/>
              <a:t>- археологом – я вырасту и буду искать древние вещи</a:t>
            </a:r>
          </a:p>
          <a:p>
            <a:r>
              <a:rPr lang="ru-RU" sz="3400" dirty="0"/>
              <a:t>- химиком – нравится ставить опыты</a:t>
            </a:r>
          </a:p>
          <a:p>
            <a:r>
              <a:rPr lang="ru-RU" sz="3400" dirty="0"/>
              <a:t>- генералом ВДВ – потому что это серьезная работа и она мне нравится</a:t>
            </a:r>
          </a:p>
          <a:p>
            <a:r>
              <a:rPr lang="ru-RU" sz="3400" dirty="0"/>
              <a:t>- директором хорошей компании – много зарабатывают</a:t>
            </a:r>
          </a:p>
          <a:p>
            <a:r>
              <a:rPr lang="ru-RU" sz="3400" dirty="0"/>
              <a:t>- мультипликатором – эта работа приносит много денег и улыбок детей;</a:t>
            </a:r>
          </a:p>
          <a:p>
            <a:r>
              <a:rPr lang="ru-RU" sz="3400" dirty="0"/>
              <a:t>- титестером – я люблю чай, а без чая никуда, чай – часть моей жизни.</a:t>
            </a:r>
          </a:p>
          <a:p>
            <a:r>
              <a:rPr lang="ru-RU" sz="3400" dirty="0"/>
              <a:t>- хореографом – когда я танцую, я чувствую свободу;</a:t>
            </a:r>
          </a:p>
          <a:p>
            <a:r>
              <a:rPr lang="ru-RU" sz="3400" dirty="0"/>
              <a:t>- поваром – люблю кормить вкусненьким.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800" dirty="0"/>
              <a:t>Соедини правильно линиями названия профессий и то, чем они занимаются: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Арборист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лечит деревья, следит за их состояниям: </a:t>
            </a: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чел. (44%)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(56%)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специалист по уходу за животными:</a:t>
            </a: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(38%)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(62%)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Пастижёр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изготовитель усов, кос, париков на заказ:</a:t>
            </a: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(19%)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 (81%)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Титестор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дегустатор чая:</a:t>
            </a: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(62%)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(38%)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Хэдхантер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специалист по подбору персонала:</a:t>
            </a: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(16%)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(84%)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ru-RU" sz="4800" dirty="0" smtClean="0"/>
          </a:p>
          <a:p>
            <a:endParaRPr lang="ru-RU" sz="4800" dirty="0"/>
          </a:p>
          <a:p>
            <a:pPr marL="114300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548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dirty="0" smtClean="0"/>
              <a:t>Ресурсы онлайн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Учеба.ру -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5981818" cy="42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Траектория.онлайн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00200"/>
            <a:ext cx="6000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8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Центр тестирования и развития гуманитарных технологий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40759" cy="498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проеКТориЯ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768752" cy="498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Атлас новых профессий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336704" cy="49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Фоксфорд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05678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4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</a:t>
            </a:r>
            <a:r>
              <a:rPr lang="ru-RU" dirty="0" err="1" smtClean="0"/>
              <a:t>Асобой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4" y="1337191"/>
            <a:ext cx="6329511" cy="506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83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«Вектор» -консультирование и тестирование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655272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1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193</TotalTime>
  <Words>786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Соседство</vt:lpstr>
      <vt:lpstr>Роль диагностики в организации профориентационной работы в школе</vt:lpstr>
      <vt:lpstr>Ресурсы онлайн</vt:lpstr>
      <vt:lpstr>Траектория.онлайн</vt:lpstr>
      <vt:lpstr>Центр тестирования и развития гуманитарных технологий</vt:lpstr>
      <vt:lpstr>проеКТориЯ</vt:lpstr>
      <vt:lpstr>Атлас новых профессий</vt:lpstr>
      <vt:lpstr>Фоксфорд</vt:lpstr>
      <vt:lpstr>ZАсобой</vt:lpstr>
      <vt:lpstr>«Вектор» -консультирование и тестирование</vt:lpstr>
      <vt:lpstr>Центр «Вектор»</vt:lpstr>
      <vt:lpstr>Результаты анкетирования «Ориентир»</vt:lpstr>
      <vt:lpstr>Результаты анкетирования «Ориентир»</vt:lpstr>
      <vt:lpstr>Напиши 2-3 предложения о том,  что должны уметь люди следующих профессий</vt:lpstr>
      <vt:lpstr>Напиши 2-3 предложения о том,  что должны уметь люди следующих профессий</vt:lpstr>
      <vt:lpstr>Напиши 2-3 предложения о том,  что должны уметь люди следующих профессий</vt:lpstr>
      <vt:lpstr> Кем ты хочешь работать, когда вырастешь? </vt:lpstr>
      <vt:lpstr>Кем ты хочешь работать, когда вырастешь?</vt:lpstr>
      <vt:lpstr>Соедини правильно линиями названия профессий и то, чем они занимаются: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Азарскова Надежда Викторовна</dc:creator>
  <cp:lastModifiedBy>Admin</cp:lastModifiedBy>
  <cp:revision>39</cp:revision>
  <dcterms:created xsi:type="dcterms:W3CDTF">2018-10-19T12:34:57Z</dcterms:created>
  <dcterms:modified xsi:type="dcterms:W3CDTF">2018-10-22T11:18:20Z</dcterms:modified>
</cp:coreProperties>
</file>